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4"/>
  </p:notesMasterIdLst>
  <p:handoutMasterIdLst>
    <p:handoutMasterId r:id="rId5"/>
  </p:handoutMasterIdLst>
  <p:sldIdLst>
    <p:sldId id="351" r:id="rId2"/>
    <p:sldId id="35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AFOYia+NPylv0bBbUuaaA==" hashData="wtQaGhxSwJQIFYd7RBDUjofmAbA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FF"/>
    <a:srgbClr val="00B6FA"/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11" autoAdjust="0"/>
    <p:restoredTop sz="76097"/>
  </p:normalViewPr>
  <p:slideViewPr>
    <p:cSldViewPr>
      <p:cViewPr>
        <p:scale>
          <a:sx n="90" d="100"/>
          <a:sy n="90" d="100"/>
        </p:scale>
        <p:origin x="-85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08/05/2017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08/05/2017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1.7.1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9" name="Picture 24" descr="C:\! A Work Current or Backup\! Core Integrated Training\Photos\divers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8" y="2518581"/>
            <a:ext cx="8406243" cy="33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1.7.2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226" y="1602790"/>
            <a:ext cx="3823748" cy="47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13027</TotalTime>
  <Words>20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Mark A. Blanco</cp:lastModifiedBy>
  <cp:revision>201</cp:revision>
  <dcterms:created xsi:type="dcterms:W3CDTF">2015-12-09T18:20:24Z</dcterms:created>
  <dcterms:modified xsi:type="dcterms:W3CDTF">2017-05-08T17:38:05Z</dcterms:modified>
</cp:coreProperties>
</file>